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A3E32-CC2F-42CD-831F-0DDCD0BE8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A3D390-8CF4-4D9B-892E-02BD2F67CD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54869F-6B1A-4A30-9497-0564C979D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A1C499-E95B-460E-80BE-4B0D6D954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13F105-5E79-4E64-A07D-337220CF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03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CD021B-6E40-4826-8575-E1670CCF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B56F13E-4165-4131-99AA-09D569590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36792A-7B6F-4FA7-9769-9DE36CF22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577D35-52BF-40FC-A799-50DCCCE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DF24FD-AB6F-4085-97B1-78AF858A5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69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D2BC83-8A23-43BB-B5C9-E4154242DC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0C0227-9F06-444E-803E-0A9549333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8808BF-AC8C-44BB-BD30-7889A70D1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AB3B79-2A2F-4057-BEC3-5F5C6A63B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2D80B1-932E-4D49-8A49-76027E475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34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42B562-C6B7-4E85-9759-B127426EC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EB1B18-6632-4EC6-8A83-5995AEFC1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03897E-8BC4-4656-BA2E-DFEBE00C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E143A7-3879-4EB4-8318-00ADA6FD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3D8B91-BBD0-48C3-9DD9-9BA4FCCEA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55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9DE461-6251-4E04-8344-5CE437DAA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03D75B-7125-44CB-B15A-676C25A64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1F30C7-2C5E-4B2C-9130-29FA17616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A3360E-E428-4822-8404-09CE6D31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F790DA-5933-473A-8B1C-8FDD17D2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9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77B793-EFEC-45F5-9E87-294543FEC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65DFB2-9FAD-489A-B094-8175DCB0E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B089CF-97CD-483D-88D1-08791937C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1F64D7-587A-446E-99EA-120926CEC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21CEE8-9F70-4794-85C0-297DD92F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7ED68C-15AE-426B-B428-22B944D40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11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8F8EAD-BFEC-4788-A766-43D55BC06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75BBFF-3C89-4209-B009-18B1393EF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260474-B986-47CF-84BA-C1D423E98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79A36FD-CA3B-4401-B9A4-439759B3A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E83C121-5F44-4B69-8DFD-637A48110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FA434E-04D5-4865-960E-46C86F94D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0B14F99-F458-4DD1-B12E-47C27C66F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20781B1-3A8A-4386-9096-DF9A9E541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52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AF0D62-288B-496D-A1B3-2C1AC3E6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3C7868F-DA04-496C-84C6-312EA44B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9EC6AE-9B4F-46D1-8C88-DC35AB3AF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77D0DF-1A74-42E1-A61F-DDC183409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68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9E0150-2E0B-43E0-BEC1-5713AAE07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06E7855-D9B0-4916-A4E8-3C8A1839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8D8338-F2CE-4F0C-A4AF-EBE88A2B0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81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40FFC-6AFB-4D60-ACA0-08D5DFEB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7EE19A-752E-4325-A575-F14510559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78DCED-661C-4966-A572-52D1AB9D1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46CDDF-F836-42D6-8E35-629DA5F27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7AEFDB-3907-45AA-956D-31FB55CBC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7A3F67-0568-46A9-9EAB-A7E64D88E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89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13A190-A572-4984-9A51-4BA28D4E6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8EC8416-BE33-4A49-BB28-E991BF1F81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A1ADA0-EA31-4B05-AE25-4C35D1A47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CC787A-8122-46E2-818E-17C03AFB0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960831-1C1D-4376-B7FA-E30D66D81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F1A415-DB02-4E3A-AD56-8C2D7F1B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83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4BBD45C-93B6-4D5F-B972-631D0C1C9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384C19-C906-456C-8E4A-C8BA7927D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1014B7-34B5-4D79-A50B-20A2F3B273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D7B5C7-A2DF-4454-95B3-EEAD111F6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345E31-F5EA-4328-AF09-536FA2184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83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9DF7C0-7EF4-4843-B3AC-196D655480E4}"/>
              </a:ext>
            </a:extLst>
          </p:cNvPr>
          <p:cNvSpPr/>
          <p:nvPr/>
        </p:nvSpPr>
        <p:spPr>
          <a:xfrm>
            <a:off x="376178" y="274608"/>
            <a:ext cx="8356922" cy="272323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9C34ED-7617-43F6-8F7B-4B54E13E0D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736" y="439457"/>
            <a:ext cx="7951807" cy="1689106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第</a:t>
            </a:r>
            <a:r>
              <a:rPr lang="en-US" altLang="ja-JP"/>
              <a:t>9</a:t>
            </a:r>
            <a:r>
              <a:rPr kumimoji="1" lang="ja-JP" altLang="en-US"/>
              <a:t>回</a:t>
            </a:r>
            <a:r>
              <a:rPr kumimoji="1" lang="ja-JP" altLang="en-US" dirty="0"/>
              <a:t>群馬県薬学大会</a:t>
            </a:r>
            <a:br>
              <a:rPr kumimoji="1" lang="en-US" altLang="ja-JP" dirty="0"/>
            </a:br>
            <a:r>
              <a:rPr kumimoji="1" lang="ja-JP" altLang="en-US" dirty="0"/>
              <a:t>利益相反の開示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458564-03CB-4054-9E32-E20D7BE36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6178" y="3738623"/>
            <a:ext cx="8356922" cy="2937370"/>
          </a:xfrm>
        </p:spPr>
        <p:txBody>
          <a:bodyPr>
            <a:noAutofit/>
          </a:bodyPr>
          <a:lstStyle/>
          <a:p>
            <a:pPr algn="l">
              <a:spcBef>
                <a:spcPct val="0"/>
              </a:spcBef>
            </a:pPr>
            <a:r>
              <a:rPr lang="ja-JP" altLang="en-US" sz="4000" dirty="0">
                <a:latin typeface="ヒラギノ角ゴ ProN W3" charset="-128"/>
                <a:ea typeface="ヒラギノ角ゴ ProN W3" charset="-128"/>
              </a:rPr>
              <a:t>私は今回の演題発表に関連し、</a:t>
            </a:r>
            <a:endParaRPr lang="en-US" altLang="ja-JP" sz="4000" dirty="0">
              <a:latin typeface="ヒラギノ角ゴ ProN W3" charset="-128"/>
              <a:ea typeface="ヒラギノ角ゴ ProN W3" charset="-128"/>
            </a:endParaRPr>
          </a:p>
          <a:p>
            <a:pPr>
              <a:spcBef>
                <a:spcPct val="0"/>
              </a:spcBef>
            </a:pPr>
            <a:r>
              <a:rPr lang="ja-JP" altLang="en-US" sz="4000" dirty="0">
                <a:latin typeface="ヒラギノ角ゴ ProN W3" charset="-128"/>
                <a:ea typeface="ヒラギノ角ゴ ProN W3" charset="-128"/>
              </a:rPr>
              <a:t>開示すべき利益相反はありません。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9ED20C-3B01-4B01-9478-A6C8FEEA038D}"/>
              </a:ext>
            </a:extLst>
          </p:cNvPr>
          <p:cNvSpPr txBox="1"/>
          <p:nvPr/>
        </p:nvSpPr>
        <p:spPr>
          <a:xfrm>
            <a:off x="1932973" y="2232738"/>
            <a:ext cx="5243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筆頭発表者名：●●　●●</a:t>
            </a:r>
          </a:p>
        </p:txBody>
      </p:sp>
    </p:spTree>
    <p:extLst>
      <p:ext uri="{BB962C8B-B14F-4D97-AF65-F5344CB8AC3E}">
        <p14:creationId xmlns:p14="http://schemas.microsoft.com/office/powerpoint/2010/main" val="2919211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35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ヒラギノ角ゴ ProN W3</vt:lpstr>
      <vt:lpstr>游ゴシック</vt:lpstr>
      <vt:lpstr>游ゴシック Light</vt:lpstr>
      <vt:lpstr>Arial</vt:lpstr>
      <vt:lpstr>Office テーマ</vt:lpstr>
      <vt:lpstr>第9回群馬県薬学大会 利益相反の開示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第１回群馬県薬学大会 利益相反の開示</dc:title>
  <dc:creator>幸代 水谷</dc:creator>
  <cp:lastModifiedBy>klar msoffice06</cp:lastModifiedBy>
  <cp:revision>14</cp:revision>
  <dcterms:created xsi:type="dcterms:W3CDTF">2018-04-10T08:33:25Z</dcterms:created>
  <dcterms:modified xsi:type="dcterms:W3CDTF">2026-04-10T04:28:50Z</dcterms:modified>
</cp:coreProperties>
</file>