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82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EA3E32-CC2F-42CD-831F-0DDCD0BE8E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A3D390-8CF4-4D9B-892E-02BD2F67CD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754869F-6B1A-4A30-9497-0564C979D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3A1C499-E95B-460E-80BE-4B0D6D954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13F105-5E79-4E64-A07D-337220CF9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9030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CD021B-6E40-4826-8575-E1670CCF3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B56F13E-4165-4131-99AA-09D569590C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36792A-7B6F-4FA7-9769-9DE36CF22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2577D35-52BF-40FC-A799-50DCCCE8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DF24FD-AB6F-4085-97B1-78AF858A5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69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9D2BC83-8A23-43BB-B5C9-E4154242DC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C0C0227-9F06-444E-803E-0A9549333B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8808BF-AC8C-44BB-BD30-7889A70D1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0AB3B79-2A2F-4057-BEC3-5F5C6A63B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2D80B1-932E-4D49-8A49-76027E475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343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42B562-C6B7-4E85-9759-B127426EC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EB1B18-6632-4EC6-8A83-5995AEFC1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03897E-8BC4-4656-BA2E-DFEBE00C3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7E143A7-3879-4EB4-8318-00ADA6FD3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3D8B91-BBD0-48C3-9DD9-9BA4FCCEA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555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9DE461-6251-4E04-8344-5CE437DAA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03D75B-7125-44CB-B15A-676C25A64D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A1F30C7-2C5E-4B2C-9130-29FA17616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A3360E-E428-4822-8404-09CE6D31D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F790DA-5933-473A-8B1C-8FDD17D2D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49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77B793-EFEC-45F5-9E87-294543FEC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965DFB2-9FAD-489A-B094-8175DCB0E6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B089CF-97CD-483D-88D1-08791937C2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F1F64D7-587A-446E-99EA-120926CECC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E21CEE8-9F70-4794-85C0-297DD92FF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97ED68C-15AE-426B-B428-22B944D40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115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8F8EAD-BFEC-4788-A766-43D55BC06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75BBFF-3C89-4209-B009-18B1393EF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C260474-B986-47CF-84BA-C1D423E98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79A36FD-CA3B-4401-B9A4-439759B3A8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E83C121-5F44-4B69-8DFD-637A48110F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EFA434E-04D5-4865-960E-46C86F94D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B0B14F99-F458-4DD1-B12E-47C27C66F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20781B1-3A8A-4386-9096-DF9A9E541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522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AF0D62-288B-496D-A1B3-2C1AC3E60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3C7868F-DA04-496C-84C6-312EA44B1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29EC6AE-9B4F-46D1-8C88-DC35AB3AF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777D0DF-1A74-42E1-A61F-DDC183409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468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79E0150-2E0B-43E0-BEC1-5713AAE07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06E7855-D9B0-4916-A4E8-3C8A18398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C8D8338-F2CE-4F0C-A4AF-EBE88A2B0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381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940FFC-6AFB-4D60-ACA0-08D5DFEBFD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77EE19A-752E-4325-A575-F14510559F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78DCED-661C-4966-A572-52D1AB9D11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46CDDF-F836-42D6-8E35-629DA5F27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7AEFDB-3907-45AA-956D-31FB55CBC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57A3F67-0568-46A9-9EAB-A7E64D88E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896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13A190-A572-4984-9A51-4BA28D4E6B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8EC8416-BE33-4A49-BB28-E991BF1F81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7A1ADA0-EA31-4B05-AE25-4C35D1A47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BCC787A-8122-46E2-818E-17C03AFB0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960831-1C1D-4376-B7FA-E30D66D81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F1A415-DB02-4E3A-AD56-8C2D7F1B7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838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4BBD45C-93B6-4D5F-B972-631D0C1C9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384C19-C906-456C-8E4A-C8BA7927D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F1014B7-34B5-4D79-A50B-20A2F3B273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A35E8-85FE-4421-9F26-4F360C78EBD3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D7B5C7-A2DF-4454-95B3-EEAD111F6A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345E31-F5EA-4328-AF09-536FA21848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A1E45-B4D6-4682-A05D-711DB5C937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83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F9DF7C0-7EF4-4843-B3AC-196D655480E4}"/>
              </a:ext>
            </a:extLst>
          </p:cNvPr>
          <p:cNvSpPr/>
          <p:nvPr/>
        </p:nvSpPr>
        <p:spPr>
          <a:xfrm>
            <a:off x="376178" y="274608"/>
            <a:ext cx="8356922" cy="2723236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B99C34ED-7617-43F6-8F7B-4B54E13E0D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8736" y="439457"/>
            <a:ext cx="7951807" cy="1689106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/>
              <a:t>第</a:t>
            </a:r>
            <a:r>
              <a:rPr lang="en-US" altLang="ja-JP"/>
              <a:t>9</a:t>
            </a:r>
            <a:r>
              <a:rPr kumimoji="1" lang="ja-JP" altLang="en-US"/>
              <a:t>回</a:t>
            </a:r>
            <a:r>
              <a:rPr kumimoji="1" lang="ja-JP" altLang="en-US" dirty="0"/>
              <a:t>群馬県薬学大会</a:t>
            </a:r>
            <a:br>
              <a:rPr kumimoji="1" lang="en-US" altLang="ja-JP" dirty="0"/>
            </a:br>
            <a:r>
              <a:rPr kumimoji="1" lang="ja-JP" altLang="en-US" dirty="0"/>
              <a:t>利益相反の開示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D458564-03CB-4054-9E32-E20D7BE362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9920" y="3216707"/>
            <a:ext cx="8669438" cy="3459286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</a:pPr>
            <a:r>
              <a:rPr lang="ja-JP" altLang="en-US" dirty="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演題発表に関連し、開示すべき</a:t>
            </a:r>
            <a:r>
              <a:rPr lang="en-US" altLang="ja-JP" dirty="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COI</a:t>
            </a:r>
            <a:r>
              <a:rPr lang="ja-JP" altLang="en-US" dirty="0">
                <a:solidFill>
                  <a:srgbClr val="000000"/>
                </a:solidFill>
                <a:latin typeface="ヒラギノ角ゴ ProN W3" charset="-128"/>
                <a:ea typeface="ヒラギノ角ゴ ProN W3" charset="-128"/>
              </a:rPr>
              <a:t>関係にある企業などとして、</a:t>
            </a:r>
            <a:endParaRPr lang="en-US" altLang="ja-JP" dirty="0">
              <a:solidFill>
                <a:srgbClr val="000000"/>
              </a:solidFill>
              <a:latin typeface="ヒラギノ角ゴ ProN W3" charset="-128"/>
              <a:ea typeface="ヒラギノ角ゴ ProN W3" charset="-128"/>
            </a:endParaRPr>
          </a:p>
          <a:p>
            <a:pPr lvl="1" algn="l">
              <a:lnSpc>
                <a:spcPct val="70000"/>
              </a:lnSpc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①顧問：　　　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lvl="1" algn="l">
              <a:lnSpc>
                <a:spcPct val="70000"/>
              </a:lnSpc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②株保有・利益：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lvl="1" algn="l">
              <a:lnSpc>
                <a:spcPct val="70000"/>
              </a:lnSpc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③特許使用料：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lvl="1" algn="l">
              <a:lnSpc>
                <a:spcPct val="70000"/>
              </a:lnSpc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④講演料：　　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lvl="1" algn="l">
              <a:lnSpc>
                <a:spcPct val="70000"/>
              </a:lnSpc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⑤原稿料：　　　　　　　　　　　　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lvl="1" algn="l">
              <a:lnSpc>
                <a:spcPct val="70000"/>
              </a:lnSpc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⑥受託研究・共同研究費：　　　○○製薬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lvl="1" algn="l">
              <a:lnSpc>
                <a:spcPct val="70000"/>
              </a:lnSpc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⑦奨学寄付金：　　　　　　　　○○製薬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lvl="1" algn="l">
              <a:lnSpc>
                <a:spcPct val="70000"/>
              </a:lnSpc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⑧寄付講座所属：　　　　　　　　</a:t>
            </a:r>
            <a:r>
              <a:rPr lang="en-US" altLang="ja-JP" sz="2400" dirty="0">
                <a:latin typeface="ヒラギノ角ゴ ProN W3" charset="-128"/>
                <a:ea typeface="ヒラギノ角ゴ ProN W3" charset="-128"/>
              </a:rPr>
              <a:t>   </a:t>
            </a: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あり（○○製薬）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pPr lvl="1" algn="l">
              <a:lnSpc>
                <a:spcPct val="70000"/>
              </a:lnSpc>
            </a:pP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⑨贈答品などの報酬：</a:t>
            </a:r>
            <a:r>
              <a:rPr lang="en-US" altLang="ja-JP" sz="2400" dirty="0">
                <a:latin typeface="ヒラギノ角ゴ ProN W3" charset="-128"/>
                <a:ea typeface="ヒラギノ角ゴ ProN W3" charset="-128"/>
              </a:rPr>
              <a:t>                    </a:t>
            </a:r>
            <a:r>
              <a:rPr lang="ja-JP" altLang="en-US" sz="2400" dirty="0">
                <a:latin typeface="ヒラギノ角ゴ ProN W3" charset="-128"/>
                <a:ea typeface="ヒラギノ角ゴ ProN W3" charset="-128"/>
              </a:rPr>
              <a:t>　 なし</a:t>
            </a:r>
            <a:endParaRPr lang="en-US" altLang="ja-JP" sz="2400" dirty="0">
              <a:latin typeface="ヒラギノ角ゴ ProN W3" charset="-128"/>
              <a:ea typeface="ヒラギノ角ゴ ProN W3" charset="-128"/>
            </a:endParaRPr>
          </a:p>
          <a:p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19ED20C-3B01-4B01-9478-A6C8FEEA038D}"/>
              </a:ext>
            </a:extLst>
          </p:cNvPr>
          <p:cNvSpPr txBox="1"/>
          <p:nvPr/>
        </p:nvSpPr>
        <p:spPr>
          <a:xfrm>
            <a:off x="1932973" y="2232738"/>
            <a:ext cx="5243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/>
              <a:t>筆頭発表者名：●●　●●</a:t>
            </a:r>
          </a:p>
        </p:txBody>
      </p:sp>
    </p:spTree>
    <p:extLst>
      <p:ext uri="{BB962C8B-B14F-4D97-AF65-F5344CB8AC3E}">
        <p14:creationId xmlns:p14="http://schemas.microsoft.com/office/powerpoint/2010/main" val="2919211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95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ヒラギノ角ゴ ProN W3</vt:lpstr>
      <vt:lpstr>游ゴシック</vt:lpstr>
      <vt:lpstr>游ゴシック Light</vt:lpstr>
      <vt:lpstr>Arial</vt:lpstr>
      <vt:lpstr>Office テーマ</vt:lpstr>
      <vt:lpstr>第9回群馬県薬学大会 利益相反の開示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第１回群馬県薬学大会 利益相反の開示</dc:title>
  <dc:creator>幸代 水谷</dc:creator>
  <cp:lastModifiedBy>klar msoffice06</cp:lastModifiedBy>
  <cp:revision>12</cp:revision>
  <dcterms:created xsi:type="dcterms:W3CDTF">2018-04-10T08:33:25Z</dcterms:created>
  <dcterms:modified xsi:type="dcterms:W3CDTF">2026-04-10T04:28:40Z</dcterms:modified>
</cp:coreProperties>
</file>